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9"/>
  </p:notesMasterIdLst>
  <p:handoutMasterIdLst>
    <p:handoutMasterId r:id="rId20"/>
  </p:handoutMasterIdLst>
  <p:sldIdLst>
    <p:sldId id="278" r:id="rId3"/>
    <p:sldId id="277" r:id="rId4"/>
    <p:sldId id="279" r:id="rId5"/>
    <p:sldId id="288" r:id="rId6"/>
    <p:sldId id="289" r:id="rId7"/>
    <p:sldId id="280" r:id="rId8"/>
    <p:sldId id="290" r:id="rId9"/>
    <p:sldId id="281" r:id="rId10"/>
    <p:sldId id="291" r:id="rId11"/>
    <p:sldId id="293" r:id="rId12"/>
    <p:sldId id="282" r:id="rId13"/>
    <p:sldId id="284" r:id="rId14"/>
    <p:sldId id="285" r:id="rId15"/>
    <p:sldId id="286" r:id="rId16"/>
    <p:sldId id="287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7" autoAdjust="0"/>
  </p:normalViewPr>
  <p:slideViewPr>
    <p:cSldViewPr snapToGrid="0">
      <p:cViewPr>
        <p:scale>
          <a:sx n="75" d="100"/>
          <a:sy n="75" d="100"/>
        </p:scale>
        <p:origin x="-984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3958885"/>
            <a:ext cx="10058400" cy="2392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1320211"/>
            <a:ext cx="10058400" cy="239818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dispersion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Remarks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1746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NZ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1467" y="1191936"/>
            <a:ext cx="10515600" cy="501089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Study area and forcing mechanisms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Methodology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Numerical model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setup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Hindcast approach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Results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validation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SC contributio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 to the flow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Effects on plume dispersion</a:t>
            </a:r>
          </a:p>
          <a:p>
            <a:pPr marL="685782" lvl="5">
              <a:spcBef>
                <a:spcPts val="1000"/>
              </a:spcBef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0" lvl="4" indent="0">
              <a:spcBef>
                <a:spcPts val="1000"/>
              </a:spcBef>
              <a:buNone/>
              <a:tabLst>
                <a:tab pos="268288" algn="l"/>
              </a:tabLst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862706"/>
            <a:ext cx="10134600" cy="52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3810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932727" y="1879135"/>
            <a:ext cx="42532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34125" y="2048313"/>
            <a:ext cx="4251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943912" y="2217491"/>
            <a:ext cx="42420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356036" y="2048313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694315" y="57396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330" y="5561850"/>
            <a:ext cx="457200" cy="49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772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2109</TotalTime>
  <Words>158</Words>
  <Application>Microsoft Office PowerPoint</Application>
  <PresentationFormat>Custom</PresentationFormat>
  <Paragraphs>75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Custom Design</vt:lpstr>
      <vt:lpstr>Office Theme</vt:lpstr>
      <vt:lpstr>PowerPoint Presentation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rsoutelino</cp:lastModifiedBy>
  <cp:revision>67</cp:revision>
  <dcterms:created xsi:type="dcterms:W3CDTF">2013-08-02T04:28:45Z</dcterms:created>
  <dcterms:modified xsi:type="dcterms:W3CDTF">2015-09-11T03:43:33Z</dcterms:modified>
</cp:coreProperties>
</file>